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70" r:id="rId12"/>
    <p:sldId id="265" r:id="rId13"/>
    <p:sldId id="268" r:id="rId14"/>
    <p:sldId id="269" r:id="rId15"/>
    <p:sldId id="26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lacial Indifference" panose="020B0604020202020204" charset="0"/>
      <p:regular r:id="rId21"/>
    </p:embeddedFont>
    <p:embeddedFont>
      <p:font typeface="Glacial Indifference Bold Italics" panose="020B0604020202020204" charset="0"/>
      <p:regular r:id="rId22"/>
    </p:embeddedFont>
    <p:embeddedFont>
      <p:font typeface="Moontim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3786F9-3371-441B-9051-5EDD87D947C5}">
          <p14:sldIdLst>
            <p14:sldId id="256"/>
            <p14:sldId id="257"/>
            <p14:sldId id="258"/>
            <p14:sldId id="259"/>
          </p14:sldIdLst>
        </p14:section>
        <p14:section name="Untitled Section" id="{3D05B787-7E8D-4D61-9D16-FC948ED13194}">
          <p14:sldIdLst>
            <p14:sldId id="267"/>
            <p14:sldId id="260"/>
            <p14:sldId id="261"/>
            <p14:sldId id="262"/>
            <p14:sldId id="263"/>
            <p14:sldId id="264"/>
            <p14:sldId id="270"/>
            <p14:sldId id="265"/>
            <p14:sldId id="268"/>
            <p14:sldId id="269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981" autoAdjust="0"/>
  </p:normalViewPr>
  <p:slideViewPr>
    <p:cSldViewPr>
      <p:cViewPr varScale="1">
        <p:scale>
          <a:sx n="43" d="100"/>
          <a:sy n="43" d="100"/>
        </p:scale>
        <p:origin x="7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github.com/ahsham123/ImageSegment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0636" y="-952500"/>
            <a:ext cx="13902753" cy="133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85231" y="2630736"/>
            <a:ext cx="10317538" cy="561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Digital Humanities in Computer Vision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1" y="8039100"/>
            <a:ext cx="5791199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3600" spc="780">
                <a:solidFill>
                  <a:srgbClr val="22423D"/>
                </a:solidFill>
                <a:latin typeface="Glacial Indifference"/>
              </a:rPr>
              <a:t>Muhammad Ahtasham 2020270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2092" y="7886700"/>
            <a:ext cx="6075892" cy="1631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3600" spc="780">
                <a:solidFill>
                  <a:srgbClr val="22423D"/>
                </a:solidFill>
                <a:latin typeface="Glacial Indifference"/>
              </a:rPr>
              <a:t>Ahsham Abdullah</a:t>
            </a:r>
          </a:p>
          <a:p>
            <a:pPr algn="ctr">
              <a:lnSpc>
                <a:spcPts val="6580"/>
              </a:lnSpc>
            </a:pPr>
            <a:r>
              <a:rPr lang="en-US" sz="3600" spc="780">
                <a:solidFill>
                  <a:srgbClr val="22423D"/>
                </a:solidFill>
                <a:latin typeface="Glacial Indifference"/>
              </a:rPr>
              <a:t>2020057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212D-35F4-6D6F-D7AD-E54ECB00DADD}"/>
              </a:ext>
            </a:extLst>
          </p:cNvPr>
          <p:cNvSpPr txBox="1"/>
          <p:nvPr/>
        </p:nvSpPr>
        <p:spPr>
          <a:xfrm>
            <a:off x="6245719" y="8115216"/>
            <a:ext cx="51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780" dirty="0">
                <a:solidFill>
                  <a:srgbClr val="22423D"/>
                </a:solidFill>
                <a:latin typeface="Glacial Indifference"/>
              </a:rPr>
              <a:t>Muhammad </a:t>
            </a:r>
            <a:r>
              <a:rPr lang="en-US" sz="3600" spc="780" dirty="0" err="1">
                <a:solidFill>
                  <a:srgbClr val="22423D"/>
                </a:solidFill>
                <a:latin typeface="Glacial Indifference"/>
              </a:rPr>
              <a:t>Shees</a:t>
            </a:r>
            <a:r>
              <a:rPr lang="en-US" sz="3600" spc="780" dirty="0">
                <a:solidFill>
                  <a:srgbClr val="22423D"/>
                </a:solidFill>
                <a:latin typeface="Glacial Indifference"/>
              </a:rPr>
              <a:t> 2020359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6953" y="6431624"/>
            <a:ext cx="1803031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60272" y="2397208"/>
            <a:ext cx="6657801" cy="68610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40753" y="1325821"/>
            <a:ext cx="30844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9"/>
              </a:lnSpc>
            </a:pPr>
            <a:r>
              <a:rPr lang="en-US" sz="4999" spc="829">
                <a:solidFill>
                  <a:srgbClr val="22423D"/>
                </a:solidFill>
                <a:latin typeface="Glacial Indifference Bold Italics"/>
              </a:rPr>
              <a:t>Input</a:t>
            </a:r>
          </a:p>
        </p:txBody>
      </p:sp>
      <p:pic>
        <p:nvPicPr>
          <p:cNvPr id="6" name="Picture 5" descr="A picture containing person, clothing, human face, wall&#10;&#10;Description automatically generated">
            <a:extLst>
              <a:ext uri="{FF2B5EF4-FFF2-40B4-BE49-F238E27FC236}">
                <a16:creationId xmlns:a16="http://schemas.microsoft.com/office/drawing/2014/main" id="{2AE60511-7897-D4CE-1C3D-838C66D08E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9099" y="2793900"/>
            <a:ext cx="6286500" cy="5499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6953" y="6431624"/>
            <a:ext cx="1803031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40753" y="1325821"/>
            <a:ext cx="3084422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9"/>
              </a:lnSpc>
            </a:pPr>
            <a:r>
              <a:rPr lang="en-US" sz="4999" spc="829">
                <a:solidFill>
                  <a:srgbClr val="22423D"/>
                </a:solidFill>
                <a:latin typeface="Glacial Indifference Bold Italics"/>
              </a:rPr>
              <a:t>Output</a:t>
            </a:r>
          </a:p>
        </p:txBody>
      </p:sp>
      <p:pic>
        <p:nvPicPr>
          <p:cNvPr id="9" name="Picture 8" descr="A picture containing darkness, black, art&#10;&#10;Description automatically generated">
            <a:extLst>
              <a:ext uri="{FF2B5EF4-FFF2-40B4-BE49-F238E27FC236}">
                <a16:creationId xmlns:a16="http://schemas.microsoft.com/office/drawing/2014/main" id="{BE0B079E-CFDE-CAE0-6C99-4908E4B284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52700"/>
            <a:ext cx="5410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8419" y="1792536"/>
            <a:ext cx="419877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230" y="6765405"/>
            <a:ext cx="508570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1031" r="1031"/>
          <a:stretch>
            <a:fillRect/>
          </a:stretch>
        </p:blipFill>
        <p:spPr>
          <a:xfrm>
            <a:off x="219839" y="808349"/>
            <a:ext cx="17848322" cy="88529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99324" y="-2500429"/>
            <a:ext cx="545211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31147" y="7220542"/>
            <a:ext cx="4868329" cy="50141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05200" y="3256958"/>
            <a:ext cx="13096815" cy="603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Skimage io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Open CV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Image Denoising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Object detection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Image segmentation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45422" y="7030042"/>
            <a:ext cx="4868329" cy="501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A38F3-DE8D-27E4-D9CC-C4F10F965770}"/>
              </a:ext>
            </a:extLst>
          </p:cNvPr>
          <p:cNvSpPr txBox="1"/>
          <p:nvPr/>
        </p:nvSpPr>
        <p:spPr>
          <a:xfrm>
            <a:off x="2895600" y="999480"/>
            <a:ext cx="1036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i="1">
                <a:latin typeface="Glacial Indifference" panose="020B0604020202020204" charset="0"/>
              </a:rPr>
              <a:t>Methods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20400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99324" y="-2500429"/>
            <a:ext cx="545211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31147" y="7220542"/>
            <a:ext cx="4868329" cy="50141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05200" y="3256958"/>
            <a:ext cx="13096815" cy="726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4000" spc="946">
                <a:solidFill>
                  <a:srgbClr val="22423D"/>
                </a:solidFill>
                <a:latin typeface="Glacial Indifference"/>
              </a:rPr>
              <a:t>Medical Imaging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4000" spc="946">
                <a:solidFill>
                  <a:srgbClr val="22423D"/>
                </a:solidFill>
                <a:latin typeface="Glacial Indifference"/>
              </a:rPr>
              <a:t>Satellite Imagery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4000" spc="946">
                <a:solidFill>
                  <a:srgbClr val="22423D"/>
                </a:solidFill>
                <a:latin typeface="Glacial Indifference"/>
              </a:rPr>
              <a:t>Autonomous Driving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4000" spc="946">
                <a:solidFill>
                  <a:srgbClr val="22423D"/>
                </a:solidFill>
                <a:latin typeface="Glacial Indifference"/>
              </a:rPr>
              <a:t>Forensic Analysis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4000" spc="946">
                <a:solidFill>
                  <a:srgbClr val="22423D"/>
                </a:solidFill>
                <a:latin typeface="Glacial Indifference"/>
              </a:rPr>
              <a:t>Historical Document Preservation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endParaRPr lang="en-US" sz="5702" spc="946">
              <a:solidFill>
                <a:srgbClr val="22423D"/>
              </a:solidFill>
              <a:latin typeface="Glacial Indifference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45422" y="7030042"/>
            <a:ext cx="4868329" cy="501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A38F3-DE8D-27E4-D9CC-C4F10F965770}"/>
              </a:ext>
            </a:extLst>
          </p:cNvPr>
          <p:cNvSpPr txBox="1"/>
          <p:nvPr/>
        </p:nvSpPr>
        <p:spPr>
          <a:xfrm>
            <a:off x="3276600" y="1736620"/>
            <a:ext cx="1135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i="1">
                <a:latin typeface="Glacial Indifference" panose="020B0604020202020204" charset="0"/>
              </a:rPr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602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93156" y="-403679"/>
            <a:ext cx="11009614" cy="103627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2CA50-799D-40A0-583A-1969695E308F}"/>
              </a:ext>
            </a:extLst>
          </p:cNvPr>
          <p:cNvSpPr txBox="1"/>
          <p:nvPr/>
        </p:nvSpPr>
        <p:spPr>
          <a:xfrm>
            <a:off x="4191000" y="8175995"/>
            <a:ext cx="1249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Github Link: </a:t>
            </a:r>
            <a:r>
              <a:rPr lang="en-US" sz="3600">
                <a:hlinkClick r:id="rId7"/>
              </a:rPr>
              <a:t>https://github.com/ahsham123/ImageSegmentation</a:t>
            </a:r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99324" y="-2500429"/>
            <a:ext cx="545211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31147" y="7220542"/>
            <a:ext cx="4868329" cy="50141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15428" y="1938540"/>
            <a:ext cx="14386587" cy="597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Facial recognition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Image restoration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Image classification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Object detection</a:t>
            </a:r>
          </a:p>
          <a:p>
            <a:pPr marL="1231179" lvl="1" indent="-615589" algn="just">
              <a:lnSpc>
                <a:spcPts val="9637"/>
              </a:lnSpc>
              <a:buFont typeface="Arial"/>
              <a:buChar char="•"/>
            </a:pPr>
            <a:r>
              <a:rPr lang="en-US" sz="5702" spc="946">
                <a:solidFill>
                  <a:srgbClr val="22423D"/>
                </a:solidFill>
                <a:latin typeface="Glacial Indifference"/>
              </a:rPr>
              <a:t>Image segmentation: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45422" y="7030042"/>
            <a:ext cx="4868329" cy="5014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8419" y="1792536"/>
            <a:ext cx="4198776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Facial Recognition: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230" y="6765405"/>
            <a:ext cx="50857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6387" r="6387"/>
          <a:stretch>
            <a:fillRect/>
          </a:stretch>
        </p:blipFill>
        <p:spPr>
          <a:xfrm>
            <a:off x="358976" y="480868"/>
            <a:ext cx="17555989" cy="8942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C83FA2-6F49-FC8A-8C88-5C2E0253B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8700"/>
            <a:ext cx="16423091" cy="74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8FAE2-F352-A37F-37A2-E53A33A75C25}"/>
              </a:ext>
            </a:extLst>
          </p:cNvPr>
          <p:cNvSpPr txBox="1"/>
          <p:nvPr/>
        </p:nvSpPr>
        <p:spPr>
          <a:xfrm>
            <a:off x="2819400" y="8838733"/>
            <a:ext cx="12925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3200" b="1" dirty="0"/>
              <a:t>https://github.com/opencv/opencv/tree/master/data/haarcascades</a:t>
            </a:r>
          </a:p>
        </p:txBody>
      </p:sp>
    </p:spTree>
    <p:extLst>
      <p:ext uri="{BB962C8B-B14F-4D97-AF65-F5344CB8AC3E}">
        <p14:creationId xmlns:p14="http://schemas.microsoft.com/office/powerpoint/2010/main" val="20910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551227" y="2740689"/>
            <a:ext cx="4216289" cy="3043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Image Restoration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79837" y="6690317"/>
            <a:ext cx="242399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11066" y="6965639"/>
            <a:ext cx="419877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02292" y="-1243967"/>
            <a:ext cx="508570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8785" r="8785"/>
          <a:stretch>
            <a:fillRect/>
          </a:stretch>
        </p:blipFill>
        <p:spPr>
          <a:xfrm>
            <a:off x="354767" y="1558478"/>
            <a:ext cx="17490861" cy="76998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3500" y="293592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7631" y="3190243"/>
            <a:ext cx="3186537" cy="36061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2159" y="6151327"/>
            <a:ext cx="4868329" cy="5014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Image Segmentation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297884" y="6341827"/>
            <a:ext cx="4868329" cy="5014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6953" y="6431624"/>
            <a:ext cx="1803031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9389" r="9389"/>
          <a:stretch>
            <a:fillRect/>
          </a:stretch>
        </p:blipFill>
        <p:spPr>
          <a:xfrm>
            <a:off x="489401" y="1416752"/>
            <a:ext cx="17309198" cy="7453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91</Words>
  <Application>Microsoft Office PowerPoint</Application>
  <PresentationFormat>Custom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Moontime</vt:lpstr>
      <vt:lpstr>Arial</vt:lpstr>
      <vt:lpstr>Glacial Indifference Bold Italics</vt:lpstr>
      <vt:lpstr>Glacial Indifference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in Computer Vision</dc:title>
  <cp:lastModifiedBy>u2020270</cp:lastModifiedBy>
  <cp:revision>5</cp:revision>
  <dcterms:created xsi:type="dcterms:W3CDTF">2006-08-16T00:00:00Z</dcterms:created>
  <dcterms:modified xsi:type="dcterms:W3CDTF">2023-05-19T10:40:37Z</dcterms:modified>
  <dc:identifier>DAFiXPDX-Ig</dc:identifier>
</cp:coreProperties>
</file>